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5" orient="horz" pos="3991">
          <p15:clr>
            <a:srgbClr val="A4A3A4"/>
          </p15:clr>
        </p15:guide>
        <p15:guide id="6" orient="horz" pos="1290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48"/>
    <a:srgbClr val="780048"/>
    <a:srgbClr val="737373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 autoAdjust="0"/>
    <p:restoredTop sz="86233" autoAdjust="0"/>
  </p:normalViewPr>
  <p:slideViewPr>
    <p:cSldViewPr snapToGrid="0" snapToObjects="1" showGuides="1">
      <p:cViewPr varScale="1">
        <p:scale>
          <a:sx n="54" d="100"/>
          <a:sy n="54" d="100"/>
        </p:scale>
        <p:origin x="840" y="62"/>
      </p:cViewPr>
      <p:guideLst>
        <p:guide orient="horz" pos="3997"/>
        <p:guide orient="horz" pos="3991"/>
        <p:guide orient="horz" pos="12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3" d="100"/>
          <a:sy n="133" d="100"/>
        </p:scale>
        <p:origin x="47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105AB63-202A-7A43-8596-6172AA86F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42A5D6-4D6D-E845-8099-47C20F21B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49C9-D9BA-DE4B-9AB3-DA5051CE237F}" type="datetimeFigureOut">
              <a:rPr lang="da-DK" smtClean="0"/>
              <a:t>17-03-2021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F53446-E1B6-A14B-9F15-79C692A34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466-6C21-6141-95F4-28631971C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2248-ECF0-CC47-9EB7-89EE827DC0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8D1F-7053-4E6D-82F1-27A76B6F0908}" type="datetimeFigureOut">
              <a:rPr lang="da-DK" smtClean="0"/>
              <a:t>17-03-2021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7545-6E05-4122-A621-2E1B72D7A0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48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960971" y="2039188"/>
            <a:ext cx="7081429" cy="865965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 på din præsentation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611" y="5640148"/>
            <a:ext cx="1366718" cy="705090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3A826BA-0095-0144-A4B7-0FD322752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7154" y="2977982"/>
            <a:ext cx="6106067" cy="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/>
              <a:t>Evt. under-overskrift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4" pos="6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951" y="2047874"/>
            <a:ext cx="8199437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224" y="2047875"/>
            <a:ext cx="3735298" cy="4288398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4708" y="2054996"/>
            <a:ext cx="3735298" cy="4288398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65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 med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836346" y="2041121"/>
            <a:ext cx="3710048" cy="39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5313253" y="2041117"/>
            <a:ext cx="3729347" cy="391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6678" y="2611902"/>
            <a:ext cx="3735298" cy="3733336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13253" y="2610474"/>
            <a:ext cx="3735298" cy="3733336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5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A3087BF8-52EF-3E4E-A656-47B014E1D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2" y="541935"/>
            <a:ext cx="8199437" cy="48201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50000"/>
                  <a:lumOff val="50000"/>
                </a:schemeClr>
              </a:buClr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Titel 9">
            <a:extLst>
              <a:ext uri="{FF2B5EF4-FFF2-40B4-BE49-F238E27FC236}">
                <a16:creationId xmlns:a16="http://schemas.microsoft.com/office/drawing/2014/main" id="{86057D62-9801-E54E-9439-1D94274DF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2" y="5484780"/>
            <a:ext cx="8199437" cy="44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Evt. billedtitel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A136B7D-760B-4740-A381-823851203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989" y="6002745"/>
            <a:ext cx="8199086" cy="33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6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0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F4B73F-F6E2-A545-99EA-ED812F7BEF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275" y="5401734"/>
            <a:ext cx="1528498" cy="93344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53" y="888762"/>
            <a:ext cx="1797435" cy="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7" r:id="rId3"/>
    <p:sldLayoutId id="2147483662" r:id="rId4"/>
    <p:sldLayoutId id="2147483661" r:id="rId5"/>
    <p:sldLayoutId id="2147483664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12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9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99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S-Slidemaster-2018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-Slidemaster-2018" id="{1C8AF686-14C5-384B-A8E2-70BE6994792B}" vid="{89F591B5-6DC4-EB4C-B5A1-713E930B565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7C2726B9068469BF2B6ECBF6B85FD" ma:contentTypeVersion="0" ma:contentTypeDescription="Opret et nyt dokument." ma:contentTypeScope="" ma:versionID="b5e8beebc45ca43667ace7c8aecaed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31606-AB83-401B-81A6-3CD98D6E7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7220B1-47F6-4200-B4F4-E84A3A2DA29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8498FD-F4B9-4BCD-88B7-46D602076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SHS-Slidemaster-2018</Template>
  <TotalTime>172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SHS-Slidemaster-2018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Lebrecht</dc:creator>
  <cp:lastModifiedBy>REGIONSYD\nug5ar</cp:lastModifiedBy>
  <cp:revision>39</cp:revision>
  <cp:lastPrinted>2018-09-12T13:13:59Z</cp:lastPrinted>
  <dcterms:created xsi:type="dcterms:W3CDTF">2018-09-07T12:14:14Z</dcterms:created>
  <dcterms:modified xsi:type="dcterms:W3CDTF">2021-03-17T09:24:15Z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0x01010056E7C2726B9068469BF2B6ECBF6B85FD</vt:lpwstr>
  </property>
</Properties>
</file>