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2192000" cy="6858000"/>
  <p:notesSz cx="6735763" cy="98663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529" userDrawn="1">
          <p15:clr>
            <a:srgbClr val="A4A3A4"/>
          </p15:clr>
        </p15:guide>
        <p15:guide id="3" pos="6312" userDrawn="1">
          <p15:clr>
            <a:srgbClr val="A4A3A4"/>
          </p15:clr>
        </p15:guide>
        <p15:guide id="5" orient="horz" pos="3991">
          <p15:clr>
            <a:srgbClr val="A4A3A4"/>
          </p15:clr>
        </p15:guide>
        <p15:guide id="6" orient="horz" pos="1290">
          <p15:clr>
            <a:srgbClr val="A4A3A4"/>
          </p15:clr>
        </p15:guide>
        <p15:guide id="7" pos="531">
          <p15:clr>
            <a:srgbClr val="A4A3A4"/>
          </p15:clr>
        </p15:guide>
        <p15:guide id="8" pos="56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7373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93" autoAdjust="0"/>
    <p:restoredTop sz="86233" autoAdjust="0"/>
  </p:normalViewPr>
  <p:slideViewPr>
    <p:cSldViewPr snapToGrid="0" snapToObjects="1" showGuides="1">
      <p:cViewPr varScale="1">
        <p:scale>
          <a:sx n="54" d="100"/>
          <a:sy n="54" d="100"/>
        </p:scale>
        <p:origin x="840" y="62"/>
      </p:cViewPr>
      <p:guideLst>
        <p:guide orient="horz" pos="3997"/>
        <p:guide pos="529"/>
        <p:guide pos="6312"/>
        <p:guide orient="horz" pos="3991"/>
        <p:guide orient="horz" pos="1290"/>
        <p:guide pos="531"/>
        <p:guide pos="56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33" d="100"/>
          <a:sy n="133" d="100"/>
        </p:scale>
        <p:origin x="47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F105AB63-202A-7A43-8596-6172AA86FE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542A5D6-4D6D-E845-8099-47C20F21BE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A49C9-D9BA-DE4B-9AB3-DA5051CE237F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5F53446-E1B6-A14B-9F15-79C692A34C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B650466-6C21-6141-95F4-28631971C4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B2248-ECF0-CC47-9EB7-89EE827DC0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953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38D1F-7053-4E6D-82F1-27A76B6F0908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17545-6E05-4122-A621-2E1B72D7A0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148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9738814" y="5306784"/>
            <a:ext cx="1880075" cy="10254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>
          <a:xfrm>
            <a:off x="1960971" y="2039188"/>
            <a:ext cx="7081429" cy="865965"/>
          </a:xfrm>
          <a:prstGeom prst="rect">
            <a:avLst/>
          </a:prstGeom>
        </p:spPr>
        <p:txBody>
          <a:bodyPr/>
          <a:lstStyle>
            <a:lvl1pPr>
              <a:defRPr sz="48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Titel på din præsentation</a:t>
            </a:r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13A826BA-0095-0144-A4B7-0FD32275229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77154" y="2977982"/>
            <a:ext cx="6106067" cy="5234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da-DK" dirty="0"/>
              <a:t>Evt. under-overskrift her</a:t>
            </a:r>
          </a:p>
        </p:txBody>
      </p:sp>
      <p:sp>
        <p:nvSpPr>
          <p:cNvPr id="4" name="Rektangel 3"/>
          <p:cNvSpPr/>
          <p:nvPr userDrawn="1"/>
        </p:nvSpPr>
        <p:spPr>
          <a:xfrm>
            <a:off x="9795988" y="495656"/>
            <a:ext cx="1880075" cy="133314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858" y="5273865"/>
            <a:ext cx="1602014" cy="1049741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9519707" y="0"/>
            <a:ext cx="2663747" cy="6858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56" y="5631602"/>
            <a:ext cx="1310900" cy="687998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02" userDrawn="1">
          <p15:clr>
            <a:srgbClr val="FBAE40"/>
          </p15:clr>
        </p15:guide>
        <p15:guide id="3" orient="horz" pos="368" userDrawn="1">
          <p15:clr>
            <a:srgbClr val="FBAE40"/>
          </p15:clr>
        </p15:guide>
        <p15:guide id="4" pos="6312" userDrawn="1">
          <p15:clr>
            <a:srgbClr val="FBAE40"/>
          </p15:clr>
        </p15:guide>
        <p15:guide id="5" pos="735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tekst/foto i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7">
            <a:extLst>
              <a:ext uri="{FF2B5EF4-FFF2-40B4-BE49-F238E27FC236}">
                <a16:creationId xmlns:a16="http://schemas.microsoft.com/office/drawing/2014/main" id="{55A5B1BD-ECAA-D74A-9E23-A1476CAF65C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45951" y="2047874"/>
            <a:ext cx="8199437" cy="4297363"/>
          </a:xfrm>
          <a:prstGeom prst="rect">
            <a:avLst/>
          </a:prstGeom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685800" indent="-2286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>
              <a:buClr>
                <a:schemeClr val="accent3">
                  <a:lumMod val="50000"/>
                </a:schemeClr>
              </a:buCl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 b="0" i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Titel 9">
            <a:extLst>
              <a:ext uri="{FF2B5EF4-FFF2-40B4-BE49-F238E27FC236}">
                <a16:creationId xmlns:a16="http://schemas.microsoft.com/office/drawing/2014/main" id="{94E49ADE-D44F-614B-821D-BF1A47F013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2963" y="874443"/>
            <a:ext cx="8199437" cy="665019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 smtClean="0"/>
              <a:t>Overskrift </a:t>
            </a:r>
            <a:r>
              <a:rPr lang="da-DK" dirty="0"/>
              <a:t>her…</a:t>
            </a:r>
          </a:p>
        </p:txBody>
      </p:sp>
      <p:sp>
        <p:nvSpPr>
          <p:cNvPr id="15" name="Rektangel 14"/>
          <p:cNvSpPr/>
          <p:nvPr userDrawn="1"/>
        </p:nvSpPr>
        <p:spPr>
          <a:xfrm>
            <a:off x="9738814" y="5306784"/>
            <a:ext cx="1880075" cy="10254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75" y="5632834"/>
            <a:ext cx="1310900" cy="687998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9519707" y="0"/>
            <a:ext cx="2663747" cy="6858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262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312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orient="horz" pos="55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tekst/foto i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7">
            <a:extLst>
              <a:ext uri="{FF2B5EF4-FFF2-40B4-BE49-F238E27FC236}">
                <a16:creationId xmlns:a16="http://schemas.microsoft.com/office/drawing/2014/main" id="{D0B79AC0-FB8E-0446-B662-FC729B4BA62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45224" y="2047875"/>
            <a:ext cx="3735298" cy="4288398"/>
          </a:xfrm>
          <a:prstGeom prst="rect">
            <a:avLst/>
          </a:prstGeom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defRPr sz="2400"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 sz="2000"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 sz="1800"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>
              <a:buClr>
                <a:schemeClr val="accent3">
                  <a:lumMod val="75000"/>
                </a:schemeClr>
              </a:buClr>
              <a:defRPr sz="1600"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 sz="1400" b="0" i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Pladsholder til indhold 7">
            <a:extLst>
              <a:ext uri="{FF2B5EF4-FFF2-40B4-BE49-F238E27FC236}">
                <a16:creationId xmlns:a16="http://schemas.microsoft.com/office/drawing/2014/main" id="{CB1839F6-1E4C-BB4A-8C14-A5A76622639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325039" y="2047875"/>
            <a:ext cx="3720349" cy="4288398"/>
          </a:xfrm>
          <a:prstGeom prst="rect">
            <a:avLst/>
          </a:prstGeom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defRPr sz="2400"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 sz="2000"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 sz="1800"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>
              <a:buClr>
                <a:schemeClr val="accent3">
                  <a:lumMod val="75000"/>
                </a:schemeClr>
              </a:buClr>
              <a:defRPr sz="1600"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 sz="1400" b="0" i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9" name="Titel 9">
            <a:extLst>
              <a:ext uri="{FF2B5EF4-FFF2-40B4-BE49-F238E27FC236}">
                <a16:creationId xmlns:a16="http://schemas.microsoft.com/office/drawing/2014/main" id="{94E49ADE-D44F-614B-821D-BF1A47F013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2963" y="874443"/>
            <a:ext cx="8199437" cy="665019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 smtClean="0"/>
              <a:t>Overskrift </a:t>
            </a:r>
            <a:r>
              <a:rPr lang="da-DK" dirty="0"/>
              <a:t>her…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9738814" y="5306784"/>
            <a:ext cx="1880075" cy="10254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75" y="5632834"/>
            <a:ext cx="1310900" cy="687998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9519707" y="0"/>
            <a:ext cx="2663747" cy="6858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652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tekst/foto i 2 spalter med afs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>
          <a:xfrm>
            <a:off x="836346" y="2041121"/>
            <a:ext cx="3710048" cy="3913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14" name="Pladsholder til indhold 7">
            <a:extLst>
              <a:ext uri="{FF2B5EF4-FFF2-40B4-BE49-F238E27FC236}">
                <a16:creationId xmlns:a16="http://schemas.microsoft.com/office/drawing/2014/main" id="{D0B79AC0-FB8E-0446-B662-FC729B4BA62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6346" y="2653634"/>
            <a:ext cx="3710048" cy="3682727"/>
          </a:xfrm>
          <a:prstGeom prst="rect">
            <a:avLst/>
          </a:prstGeom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defRPr sz="2400"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 sz="2000"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 sz="1800"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>
              <a:buClr>
                <a:schemeClr val="accent3">
                  <a:lumMod val="75000"/>
                </a:schemeClr>
              </a:buClr>
              <a:defRPr sz="1600"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 sz="1400" b="0" i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5" name="Pladsholder til indhold 7">
            <a:extLst>
              <a:ext uri="{FF2B5EF4-FFF2-40B4-BE49-F238E27FC236}">
                <a16:creationId xmlns:a16="http://schemas.microsoft.com/office/drawing/2014/main" id="{CB1839F6-1E4C-BB4A-8C14-A5A76622639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34003" y="2644587"/>
            <a:ext cx="3711385" cy="3691773"/>
          </a:xfrm>
          <a:prstGeom prst="rect">
            <a:avLst/>
          </a:prstGeom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defRPr sz="2400"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 sz="2000"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 sz="1800"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>
              <a:buClr>
                <a:schemeClr val="accent3">
                  <a:lumMod val="75000"/>
                </a:schemeClr>
              </a:buClr>
              <a:defRPr sz="1600"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 sz="1400" b="0" i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6" name="Pladsholder til tekst 3"/>
          <p:cNvSpPr>
            <a:spLocks noGrp="1"/>
          </p:cNvSpPr>
          <p:nvPr>
            <p:ph type="body" sz="quarter" idx="13"/>
          </p:nvPr>
        </p:nvSpPr>
        <p:spPr>
          <a:xfrm>
            <a:off x="5334004" y="2041117"/>
            <a:ext cx="3708596" cy="391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8" name="Titel 9">
            <a:extLst>
              <a:ext uri="{FF2B5EF4-FFF2-40B4-BE49-F238E27FC236}">
                <a16:creationId xmlns:a16="http://schemas.microsoft.com/office/drawing/2014/main" id="{94E49ADE-D44F-614B-821D-BF1A47F013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2963" y="874443"/>
            <a:ext cx="8199437" cy="665019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 smtClean="0"/>
              <a:t>Overskrift </a:t>
            </a:r>
            <a:r>
              <a:rPr lang="da-DK" dirty="0"/>
              <a:t>her…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9738814" y="5306784"/>
            <a:ext cx="1880075" cy="10254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75" y="5632834"/>
            <a:ext cx="1310900" cy="687998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9519707" y="0"/>
            <a:ext cx="2663747" cy="6858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568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foto med under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7">
            <a:extLst>
              <a:ext uri="{FF2B5EF4-FFF2-40B4-BE49-F238E27FC236}">
                <a16:creationId xmlns:a16="http://schemas.microsoft.com/office/drawing/2014/main" id="{A3087BF8-52EF-3E4E-A656-47B014E1D3E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42962" y="541935"/>
            <a:ext cx="8199437" cy="4820178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>
                  <a:lumMod val="50000"/>
                  <a:lumOff val="50000"/>
                </a:schemeClr>
              </a:buClr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defRPr b="0" i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7" name="Titel 9">
            <a:extLst>
              <a:ext uri="{FF2B5EF4-FFF2-40B4-BE49-F238E27FC236}">
                <a16:creationId xmlns:a16="http://schemas.microsoft.com/office/drawing/2014/main" id="{86057D62-9801-E54E-9439-1D94274DF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2962" y="5484780"/>
            <a:ext cx="8199437" cy="445431"/>
          </a:xfrm>
          <a:prstGeom prst="rect">
            <a:avLst/>
          </a:prstGeom>
        </p:spPr>
        <p:txBody>
          <a:bodyPr/>
          <a:lstStyle>
            <a:lvl1pPr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Evt. billedtitel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7A136B7D-760B-4740-A381-8238512033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42989" y="6002745"/>
            <a:ext cx="8199086" cy="339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ktangel 4"/>
          <p:cNvSpPr/>
          <p:nvPr userDrawn="1"/>
        </p:nvSpPr>
        <p:spPr>
          <a:xfrm>
            <a:off x="9738814" y="5306784"/>
            <a:ext cx="1880075" cy="10254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75" y="5632834"/>
            <a:ext cx="1310900" cy="687998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9519707" y="0"/>
            <a:ext cx="2663747" cy="6858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2676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+ tekst/foto i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9">
            <a:extLst>
              <a:ext uri="{FF2B5EF4-FFF2-40B4-BE49-F238E27FC236}">
                <a16:creationId xmlns:a16="http://schemas.microsoft.com/office/drawing/2014/main" id="{94E49ADE-D44F-614B-821D-BF1A47F013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2963" y="874443"/>
            <a:ext cx="8199437" cy="665019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 smtClean="0"/>
              <a:t>Overskrift </a:t>
            </a:r>
            <a:r>
              <a:rPr lang="da-DK" dirty="0"/>
              <a:t>her…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9738814" y="5306784"/>
            <a:ext cx="1880075" cy="10254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207" y="5549185"/>
            <a:ext cx="1491433" cy="782747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9738814" y="5306784"/>
            <a:ext cx="1880075" cy="10254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75" y="5632834"/>
            <a:ext cx="1310900" cy="687998"/>
          </a:xfrm>
          <a:prstGeom prst="rect">
            <a:avLst/>
          </a:prstGeom>
        </p:spPr>
      </p:pic>
      <p:sp>
        <p:nvSpPr>
          <p:cNvPr id="13" name="Rektangel 12"/>
          <p:cNvSpPr/>
          <p:nvPr userDrawn="1"/>
        </p:nvSpPr>
        <p:spPr>
          <a:xfrm>
            <a:off x="9519707" y="0"/>
            <a:ext cx="2663747" cy="6858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619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ort foto med under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9738814" y="5306784"/>
            <a:ext cx="1880075" cy="10254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207" y="5549185"/>
            <a:ext cx="1491433" cy="782747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9738814" y="5306784"/>
            <a:ext cx="1880075" cy="10254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75" y="5632834"/>
            <a:ext cx="1310900" cy="687998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9519707" y="0"/>
            <a:ext cx="2663747" cy="6858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3043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858" y="633493"/>
            <a:ext cx="1602014" cy="104974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75" y="5632834"/>
            <a:ext cx="1310900" cy="6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57" r:id="rId3"/>
    <p:sldLayoutId id="2147483662" r:id="rId4"/>
    <p:sldLayoutId id="2147483661" r:id="rId5"/>
    <p:sldLayoutId id="2147483664" r:id="rId6"/>
    <p:sldLayoutId id="2147483663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39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992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S-Slidemaster-2018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S-Slidemaster-2018" id="{1C8AF686-14C5-384B-A8E2-70BE6994792B}" vid="{89F591B5-6DC4-EB4C-B5A1-713E930B565B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6E7C2726B9068469BF2B6ECBF6B85FD" ma:contentTypeVersion="0" ma:contentTypeDescription="Opret et nyt dokument." ma:contentTypeScope="" ma:versionID="b5e8beebc45ca43667ace7c8aecaedd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504b555cbc0eb2a32092f08c35baa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220B1-47F6-4200-B4F4-E84A3A2DA29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8831606-AB83-401B-81A6-3CD98D6E76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8498FD-F4B9-4BCD-88B7-46D602076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SHS-Slidemaster-2018</Template>
  <TotalTime>301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SHS-Slidemaster-2018</vt:lpstr>
      <vt:lpstr>PowerPoint-præsentation</vt:lpstr>
      <vt:lpstr>PowerPoint-præsentation</vt:lpstr>
    </vt:vector>
  </TitlesOfParts>
  <Company>Region Syddanmark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Susanne Lebrecht</dc:creator>
  <cp:lastModifiedBy>REGIONSYD\nug5ar</cp:lastModifiedBy>
  <cp:revision>46</cp:revision>
  <cp:lastPrinted>2018-09-12T13:13:59Z</cp:lastPrinted>
  <dcterms:created xsi:type="dcterms:W3CDTF">2018-09-07T12:14:14Z</dcterms:created>
  <dcterms:modified xsi:type="dcterms:W3CDTF">2021-03-17T09:24:47Z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0x01010056E7C2726B9068469BF2B6ECBF6B85FD</vt:lpwstr>
  </property>
</Properties>
</file>